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0" r:id="rId2"/>
    <p:sldId id="436" r:id="rId3"/>
    <p:sldId id="439" r:id="rId4"/>
    <p:sldId id="447" r:id="rId5"/>
    <p:sldId id="448" r:id="rId6"/>
    <p:sldId id="442" r:id="rId7"/>
    <p:sldId id="444" r:id="rId8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REPARACIÓN DE PUERTA DE CAFETERÍA.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WM SAN SALVADOR CENTRO</a:t>
            </a:r>
            <a:endParaRPr lang="es-ES" sz="2000" dirty="0"/>
          </a:p>
          <a:p>
            <a:r>
              <a:rPr lang="es-GT" sz="1800" dirty="0" smtClean="0"/>
              <a:t>04/09/2021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55177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9893" y="46021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796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PIEZA DE LÁMINA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27" y="1128713"/>
            <a:ext cx="3494368" cy="46591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128713"/>
            <a:ext cx="3494368" cy="46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09310" y="55077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24515" y="54900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PIEZA DE LÁMINA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25" y="1311006"/>
            <a:ext cx="3562285" cy="47497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515" y="1311006"/>
            <a:ext cx="3562285" cy="47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91879" y="631129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89653" y="55077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PIEZA DE LÁMINA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1" y="1311006"/>
            <a:ext cx="3498938" cy="4665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84" y="1311005"/>
            <a:ext cx="3498939" cy="46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6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37817" y="65459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89652" y="59119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PIEZA DE LÁMINA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57" y="1422733"/>
            <a:ext cx="3441921" cy="45892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91" y="1416597"/>
            <a:ext cx="3446523" cy="459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45407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90495" y="38005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BISAGRAS Y MONTAJE DE PUERTA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19" y="1128713"/>
            <a:ext cx="3719992" cy="49599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09" y="1128713"/>
            <a:ext cx="3719991" cy="495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91611" y="52563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42780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INSTALACIÓN DE BISAGRAS Y MONTAJE DE PUERTA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88" y="1249267"/>
            <a:ext cx="3602623" cy="48034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247637"/>
            <a:ext cx="3605069" cy="48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32679</TotalTime>
  <Words>143</Words>
  <Application>Microsoft Office PowerPoint</Application>
  <PresentationFormat>Presentación en pantalla (4:3)</PresentationFormat>
  <Paragraphs>31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INSTALACIÓN DE PIEZA DE LÁMINA</vt:lpstr>
      <vt:lpstr>INSTALACIÓN DE PIEZA DE LÁMINA</vt:lpstr>
      <vt:lpstr>INSTALACIÓN DE PIEZA DE LÁMINA</vt:lpstr>
      <vt:lpstr>INSTALACIÓN DE PIEZA DE LÁMINA</vt:lpstr>
      <vt:lpstr>INSTALACIÓN DE BISAGRAS Y MONTAJE DE PUERTA</vt:lpstr>
      <vt:lpstr>INSTALACIÓN DE BISAGRAS Y MONTAJE DE PUERTA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499</cp:revision>
  <cp:lastPrinted>2009-09-18T02:25:51Z</cp:lastPrinted>
  <dcterms:created xsi:type="dcterms:W3CDTF">2007-05-31T16:27:58Z</dcterms:created>
  <dcterms:modified xsi:type="dcterms:W3CDTF">2021-09-07T20:44:09Z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